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88C"/>
    <a:srgbClr val="8F7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3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2022.02.13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14A7BC-1C43-493C-A7BC-050031A82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9B86B47-D698-43A7-A500-2603F4ACE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9EFBEF-0325-4CD8-A169-1A21F50713CA}"/>
              </a:ext>
            </a:extLst>
          </p:cNvPr>
          <p:cNvSpPr txBox="1"/>
          <p:nvPr/>
        </p:nvSpPr>
        <p:spPr>
          <a:xfrm flipH="1">
            <a:off x="1439988" y="508000"/>
            <a:ext cx="431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最好的巢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5AEC59-0F12-45B7-940B-F06FC22BF6BF}"/>
              </a:ext>
            </a:extLst>
          </p:cNvPr>
          <p:cNvSpPr txBox="1"/>
          <p:nvPr/>
        </p:nvSpPr>
        <p:spPr>
          <a:xfrm>
            <a:off x="573849" y="1754033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/>
              <a:t>Megan </a:t>
            </a:r>
            <a:r>
              <a:rPr lang="en-US" altLang="zh-CN" sz="1800" dirty="0" err="1"/>
              <a:t>Vermaak</a:t>
            </a:r>
            <a:r>
              <a:rPr lang="en-US" altLang="zh-CN" sz="1800" dirty="0"/>
              <a:t>        Crystal Warren       Ashlyn Atkinson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1D186D-01A8-4870-83ED-178C34478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0AEAD8-E0B3-43E9-B928-D05A4F3E082F}"/>
              </a:ext>
            </a:extLst>
          </p:cNvPr>
          <p:cNvSpPr txBox="1"/>
          <p:nvPr/>
        </p:nvSpPr>
        <p:spPr>
          <a:xfrm flipH="1">
            <a:off x="3693476" y="3348009"/>
            <a:ext cx="3225801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/>
              <a:t>但</a:t>
            </a:r>
            <a:r>
              <a:rPr lang="en-US" altLang="zh-CN" sz="2000" b="1" dirty="0"/>
              <a:t>……</a:t>
            </a:r>
            <a:r>
              <a:rPr lang="zh-CN" altLang="en-US" sz="2000" b="1" dirty="0"/>
              <a:t>它不是！</a:t>
            </a:r>
          </a:p>
        </p:txBody>
      </p:sp>
    </p:spTree>
    <p:extLst>
      <p:ext uri="{BB962C8B-B14F-4D97-AF65-F5344CB8AC3E}">
        <p14:creationId xmlns:p14="http://schemas.microsoft.com/office/powerpoint/2010/main" val="399478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068E30-41E3-4904-8601-E72660D1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CB7059-E32C-4C80-A305-BD16A3E249BB}"/>
              </a:ext>
            </a:extLst>
          </p:cNvPr>
          <p:cNvSpPr txBox="1"/>
          <p:nvPr/>
        </p:nvSpPr>
        <p:spPr>
          <a:xfrm>
            <a:off x="5936593" y="1277006"/>
            <a:ext cx="7837402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5888C"/>
                </a:solidFill>
              </a:rPr>
              <a:t>“来看看这个闪闪发光的巢。多么耀眼啊。这将会是我们最好的巢。”</a:t>
            </a:r>
          </a:p>
        </p:txBody>
      </p:sp>
    </p:spTree>
    <p:extLst>
      <p:ext uri="{BB962C8B-B14F-4D97-AF65-F5344CB8AC3E}">
        <p14:creationId xmlns:p14="http://schemas.microsoft.com/office/powerpoint/2010/main" val="196248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817D22-D1EB-4FF9-A6F0-062CEE34D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8E13FC-2281-4014-8BCC-EE41B1F74314}"/>
              </a:ext>
            </a:extLst>
          </p:cNvPr>
          <p:cNvSpPr txBox="1"/>
          <p:nvPr/>
        </p:nvSpPr>
        <p:spPr>
          <a:xfrm flipH="1">
            <a:off x="5583236" y="447040"/>
            <a:ext cx="3225801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/>
              <a:t>但</a:t>
            </a:r>
            <a:r>
              <a:rPr lang="en-US" altLang="zh-CN" sz="2000" b="1" dirty="0"/>
              <a:t>……</a:t>
            </a:r>
            <a:r>
              <a:rPr lang="zh-CN" altLang="en-US" sz="2000" b="1" dirty="0"/>
              <a:t>它不是！</a:t>
            </a:r>
          </a:p>
        </p:txBody>
      </p:sp>
    </p:spTree>
    <p:extLst>
      <p:ext uri="{BB962C8B-B14F-4D97-AF65-F5344CB8AC3E}">
        <p14:creationId xmlns:p14="http://schemas.microsoft.com/office/powerpoint/2010/main" val="253418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CA0F34-8BC9-4EFA-B07C-1C1EDBBF2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45C12E-5C91-48F0-888E-D88C990BA6E0}"/>
              </a:ext>
            </a:extLst>
          </p:cNvPr>
          <p:cNvSpPr txBox="1"/>
          <p:nvPr/>
        </p:nvSpPr>
        <p:spPr>
          <a:xfrm>
            <a:off x="5232400" y="914400"/>
            <a:ext cx="7802880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5888C"/>
                </a:solidFill>
              </a:rPr>
              <a:t>“来看看这个大大的巢！它甚至还有一扇门。这会是世上最好的巢。”</a:t>
            </a:r>
          </a:p>
        </p:txBody>
      </p:sp>
    </p:spTree>
    <p:extLst>
      <p:ext uri="{BB962C8B-B14F-4D97-AF65-F5344CB8AC3E}">
        <p14:creationId xmlns:p14="http://schemas.microsoft.com/office/powerpoint/2010/main" val="689014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66B84-4F8F-4FD3-B7DF-4DCF0949F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F363CA-DF90-4583-8A98-EB91B3A04B31}"/>
              </a:ext>
            </a:extLst>
          </p:cNvPr>
          <p:cNvSpPr txBox="1"/>
          <p:nvPr/>
        </p:nvSpPr>
        <p:spPr>
          <a:xfrm flipH="1">
            <a:off x="7970836" y="4378960"/>
            <a:ext cx="3225801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/>
              <a:t>但</a:t>
            </a:r>
            <a:r>
              <a:rPr lang="en-US" altLang="zh-CN" sz="2000" b="1" dirty="0"/>
              <a:t>……</a:t>
            </a:r>
            <a:r>
              <a:rPr lang="zh-CN" altLang="en-US" sz="2000" b="1" dirty="0"/>
              <a:t>它不是！</a:t>
            </a:r>
          </a:p>
        </p:txBody>
      </p:sp>
    </p:spTree>
    <p:extLst>
      <p:ext uri="{BB962C8B-B14F-4D97-AF65-F5344CB8AC3E}">
        <p14:creationId xmlns:p14="http://schemas.microsoft.com/office/powerpoint/2010/main" val="962444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D6AC4F-BC09-47FE-8918-63AECAEB7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A773BF-D732-4210-9C08-A0A481ACF690}"/>
              </a:ext>
            </a:extLst>
          </p:cNvPr>
          <p:cNvSpPr txBox="1"/>
          <p:nvPr/>
        </p:nvSpPr>
        <p:spPr>
          <a:xfrm>
            <a:off x="5770880" y="1432560"/>
            <a:ext cx="7101840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5888C"/>
                </a:solidFill>
              </a:rPr>
              <a:t>“来看看这个巢，它的结构多么完美啊。它是世上最好的巢。”</a:t>
            </a:r>
          </a:p>
        </p:txBody>
      </p:sp>
    </p:spTree>
    <p:extLst>
      <p:ext uri="{BB962C8B-B14F-4D97-AF65-F5344CB8AC3E}">
        <p14:creationId xmlns:p14="http://schemas.microsoft.com/office/powerpoint/2010/main" val="423537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530F42-44F3-4000-89E4-623FCAC31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6FD837-8643-4EBD-BC6D-16AA6235ACEC}"/>
              </a:ext>
            </a:extLst>
          </p:cNvPr>
          <p:cNvSpPr txBox="1"/>
          <p:nvPr/>
        </p:nvSpPr>
        <p:spPr>
          <a:xfrm flipH="1">
            <a:off x="9098278" y="1828800"/>
            <a:ext cx="2819401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8F7F66"/>
                </a:solidFill>
              </a:rPr>
              <a:t>“的确如此。”棕鸟说。</a:t>
            </a:r>
          </a:p>
        </p:txBody>
      </p:sp>
    </p:spTree>
    <p:extLst>
      <p:ext uri="{BB962C8B-B14F-4D97-AF65-F5344CB8AC3E}">
        <p14:creationId xmlns:p14="http://schemas.microsoft.com/office/powerpoint/2010/main" val="391889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8B04C3-E17F-4FE8-A9A7-50DFE995C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4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7BF717-3DB1-4214-95A8-FE53EF47C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57D6F1-5303-48A8-8F8D-D594441B2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1742BF-80E1-43C3-8647-95129E053F92}"/>
              </a:ext>
            </a:extLst>
          </p:cNvPr>
          <p:cNvSpPr txBox="1"/>
          <p:nvPr/>
        </p:nvSpPr>
        <p:spPr>
          <a:xfrm flipH="1">
            <a:off x="8639365" y="508000"/>
            <a:ext cx="431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最好的巢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A97E35-3A23-41D2-BCFB-3F3F243458D0}"/>
              </a:ext>
            </a:extLst>
          </p:cNvPr>
          <p:cNvSpPr txBox="1"/>
          <p:nvPr/>
        </p:nvSpPr>
        <p:spPr>
          <a:xfrm flipH="1">
            <a:off x="9696005" y="2072640"/>
            <a:ext cx="21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32913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498838-F313-49D5-AAA7-7211BAFF9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2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4B956F-DC1F-47E6-93F2-AD8EF6640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FED2F1-C7B8-444A-9637-26235EC15CB7}"/>
              </a:ext>
            </a:extLst>
          </p:cNvPr>
          <p:cNvSpPr txBox="1"/>
          <p:nvPr/>
        </p:nvSpPr>
        <p:spPr>
          <a:xfrm flipH="1">
            <a:off x="8639365" y="508000"/>
            <a:ext cx="4312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最好的巢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553273-AF44-43C7-8CF9-0516BF74F41F}"/>
              </a:ext>
            </a:extLst>
          </p:cNvPr>
          <p:cNvSpPr txBox="1"/>
          <p:nvPr/>
        </p:nvSpPr>
        <p:spPr>
          <a:xfrm>
            <a:off x="7773225" y="1754033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/>
              <a:t>Megan </a:t>
            </a:r>
            <a:r>
              <a:rPr lang="en-US" altLang="zh-CN" sz="1800" dirty="0" err="1"/>
              <a:t>Vermaak</a:t>
            </a:r>
            <a:r>
              <a:rPr lang="en-US" altLang="zh-CN" sz="1800" dirty="0"/>
              <a:t>        Crystal Warren       Ashlyn Atkinson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612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5482B9-DAB0-43D1-A45C-A641AAB3E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8F6FCB-CDC4-486C-B1D3-FB6EA8484C2A}"/>
              </a:ext>
            </a:extLst>
          </p:cNvPr>
          <p:cNvSpPr txBox="1"/>
          <p:nvPr/>
        </p:nvSpPr>
        <p:spPr>
          <a:xfrm flipH="1">
            <a:off x="4851397" y="3200340"/>
            <a:ext cx="8122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55888C"/>
                </a:solidFill>
              </a:rPr>
              <a:t>“</a:t>
            </a:r>
            <a:r>
              <a:rPr lang="zh-CN" altLang="en-US" sz="2000" dirty="0">
                <a:solidFill>
                  <a:srgbClr val="55888C"/>
                </a:solidFill>
              </a:rPr>
              <a:t>现在的巢好单调。</a:t>
            </a:r>
            <a:r>
              <a:rPr lang="en-US" altLang="zh-CN" sz="2000" dirty="0">
                <a:solidFill>
                  <a:srgbClr val="55888C"/>
                </a:solidFill>
              </a:rPr>
              <a:t>”</a:t>
            </a:r>
            <a:r>
              <a:rPr lang="zh-CN" altLang="en-US" sz="2000" dirty="0">
                <a:solidFill>
                  <a:srgbClr val="55888C"/>
                </a:solidFill>
              </a:rPr>
              <a:t>蓝鸟说：“我们需要一个新家。”</a:t>
            </a:r>
          </a:p>
        </p:txBody>
      </p:sp>
    </p:spTree>
    <p:extLst>
      <p:ext uri="{BB962C8B-B14F-4D97-AF65-F5344CB8AC3E}">
        <p14:creationId xmlns:p14="http://schemas.microsoft.com/office/powerpoint/2010/main" val="58147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FFB2DE-147A-450B-836A-8FA5BAB4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5A16FA-A77A-4BA1-97D7-1C88B3159493}"/>
              </a:ext>
            </a:extLst>
          </p:cNvPr>
          <p:cNvSpPr txBox="1"/>
          <p:nvPr/>
        </p:nvSpPr>
        <p:spPr>
          <a:xfrm flipH="1">
            <a:off x="2550160" y="1757680"/>
            <a:ext cx="4917440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8F7F66"/>
                </a:solidFill>
              </a:rPr>
              <a:t>“如果你确实想搬的话，我们也可以搬。”棕鸟说：“但新巢必须比现在的巢要更好。”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97D8E3-9822-48C8-A2CE-F3D4E0792168}"/>
              </a:ext>
            </a:extLst>
          </p:cNvPr>
          <p:cNvSpPr txBox="1"/>
          <p:nvPr/>
        </p:nvSpPr>
        <p:spPr>
          <a:xfrm>
            <a:off x="558800" y="3600450"/>
            <a:ext cx="4917440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5888C"/>
                </a:solidFill>
              </a:rPr>
              <a:t>“那当然。”蓝鸟说：“我们的新家将会很棒，我会找到最好的巢！”</a:t>
            </a:r>
          </a:p>
        </p:txBody>
      </p:sp>
    </p:spTree>
    <p:extLst>
      <p:ext uri="{BB962C8B-B14F-4D97-AF65-F5344CB8AC3E}">
        <p14:creationId xmlns:p14="http://schemas.microsoft.com/office/powerpoint/2010/main" val="33639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70DAF5-C04D-428B-B7CE-22A4731AC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86A718-F766-443A-A893-A282485BCA58}"/>
              </a:ext>
            </a:extLst>
          </p:cNvPr>
          <p:cNvSpPr txBox="1"/>
          <p:nvPr/>
        </p:nvSpPr>
        <p:spPr>
          <a:xfrm>
            <a:off x="9103360" y="914400"/>
            <a:ext cx="4439920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5888C"/>
                </a:solidFill>
              </a:rPr>
              <a:t>“来看看这个！柔软又舒适，还有两张单独的床。这会是我们最好的巢。”</a:t>
            </a:r>
          </a:p>
        </p:txBody>
      </p:sp>
    </p:spTree>
    <p:extLst>
      <p:ext uri="{BB962C8B-B14F-4D97-AF65-F5344CB8AC3E}">
        <p14:creationId xmlns:p14="http://schemas.microsoft.com/office/powerpoint/2010/main" val="2731479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3BDE31-C76D-4D3D-A51B-89634438D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7C2F3B-1D95-4C60-B7A3-542461744783}"/>
              </a:ext>
            </a:extLst>
          </p:cNvPr>
          <p:cNvSpPr txBox="1"/>
          <p:nvPr/>
        </p:nvSpPr>
        <p:spPr>
          <a:xfrm flipH="1">
            <a:off x="5583236" y="447040"/>
            <a:ext cx="3225801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/>
              <a:t>但</a:t>
            </a:r>
            <a:r>
              <a:rPr lang="en-US" altLang="zh-CN" sz="2000" b="1" dirty="0"/>
              <a:t>……</a:t>
            </a:r>
            <a:r>
              <a:rPr lang="zh-CN" altLang="en-US" sz="2000" b="1" dirty="0"/>
              <a:t>它不是！</a:t>
            </a:r>
          </a:p>
        </p:txBody>
      </p:sp>
    </p:spTree>
    <p:extLst>
      <p:ext uri="{BB962C8B-B14F-4D97-AF65-F5344CB8AC3E}">
        <p14:creationId xmlns:p14="http://schemas.microsoft.com/office/powerpoint/2010/main" val="122220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091D32-0EAF-4112-AC6A-245769B1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CDF6D9-645E-488B-AA72-DCC180B4028D}"/>
              </a:ext>
            </a:extLst>
          </p:cNvPr>
          <p:cNvSpPr txBox="1"/>
          <p:nvPr/>
        </p:nvSpPr>
        <p:spPr>
          <a:xfrm flipH="1">
            <a:off x="7371079" y="853440"/>
            <a:ext cx="6918960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55888C"/>
                </a:solidFill>
              </a:rPr>
              <a:t>“看看这个吧！明亮又多彩。这将会是最好的巢。”</a:t>
            </a:r>
          </a:p>
        </p:txBody>
      </p:sp>
    </p:spTree>
    <p:extLst>
      <p:ext uri="{BB962C8B-B14F-4D97-AF65-F5344CB8AC3E}">
        <p14:creationId xmlns:p14="http://schemas.microsoft.com/office/powerpoint/2010/main" val="2213006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000" dirty="0" smtClean="0">
            <a:solidFill>
              <a:srgbClr val="8F7F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233</Words>
  <Application>Microsoft Office PowerPoint</Application>
  <PresentationFormat>自定义</PresentationFormat>
  <Paragraphs>19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24</cp:revision>
  <dcterms:created xsi:type="dcterms:W3CDTF">2021-03-14T02:42:17Z</dcterms:created>
  <dcterms:modified xsi:type="dcterms:W3CDTF">2022-02-13T11:11:27Z</dcterms:modified>
</cp:coreProperties>
</file>